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49AE"/>
    <a:srgbClr val="0BDB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>
        <p:scale>
          <a:sx n="66" d="100"/>
          <a:sy n="66" d="100"/>
        </p:scale>
        <p:origin x="1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31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90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1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352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095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32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9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95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83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3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49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57D71-3D7E-46F4-BD22-B099C355159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5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4514"/>
            <a:ext cx="12061371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  <a:t>a b c d </a:t>
            </a:r>
            <a:r>
              <a:rPr lang="en-US" sz="11400" i="1" dirty="0" smtClean="0">
                <a:solidFill>
                  <a:srgbClr val="F949AE"/>
                </a:solidFill>
                <a:latin typeface="Cheri Liney" panose="00000400000000000000" pitchFamily="2" charset="0"/>
              </a:rPr>
              <a:t>e</a:t>
            </a:r>
            <a: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  <a:t> f </a:t>
            </a:r>
            <a:r>
              <a:rPr lang="en-US" sz="11400" i="1" dirty="0" smtClean="0">
                <a:solidFill>
                  <a:srgbClr val="F949AE"/>
                </a:solidFill>
                <a:latin typeface="Cheri Liney" panose="00000400000000000000" pitchFamily="2" charset="0"/>
              </a:rPr>
              <a:t>g</a:t>
            </a:r>
            <a: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  <a:t> </a:t>
            </a:r>
            <a:b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</a:br>
            <a: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  <a:t>h </a:t>
            </a:r>
            <a:r>
              <a:rPr lang="en-US" sz="11400" i="1" dirty="0" err="1" smtClean="0">
                <a:solidFill>
                  <a:srgbClr val="F949AE"/>
                </a:solidFill>
                <a:latin typeface="Cheri Liney" panose="00000400000000000000" pitchFamily="2" charset="0"/>
              </a:rPr>
              <a:t>i</a:t>
            </a:r>
            <a:r>
              <a:rPr lang="en-US" sz="11400" i="1" dirty="0" smtClean="0">
                <a:solidFill>
                  <a:srgbClr val="F949AE"/>
                </a:solidFill>
                <a:latin typeface="Cheri Liney" panose="00000400000000000000" pitchFamily="2" charset="0"/>
              </a:rPr>
              <a:t> j </a:t>
            </a:r>
            <a: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  <a:t>k l m n o p </a:t>
            </a:r>
            <a:r>
              <a:rPr lang="en-US" sz="11400" i="1" dirty="0" smtClean="0">
                <a:solidFill>
                  <a:srgbClr val="F949AE"/>
                </a:solidFill>
                <a:latin typeface="Cheri Liney" panose="00000400000000000000" pitchFamily="2" charset="0"/>
              </a:rPr>
              <a:t>q </a:t>
            </a:r>
            <a: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  <a:t>r s t u v </a:t>
            </a:r>
            <a:b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</a:br>
            <a:r>
              <a:rPr lang="en-US" sz="11400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heri Liney" panose="00000400000000000000" pitchFamily="2" charset="0"/>
              </a:rPr>
              <a:t> </a:t>
            </a:r>
            <a:r>
              <a:rPr lang="en-US" sz="11400" i="1" dirty="0" smtClean="0">
                <a:solidFill>
                  <a:srgbClr val="F949AE"/>
                </a:solidFill>
                <a:latin typeface="Cheri Liney" panose="00000400000000000000" pitchFamily="2" charset="0"/>
              </a:rPr>
              <a:t>w x y z</a:t>
            </a:r>
            <a:endParaRPr lang="fr-FR" sz="11400" i="1" dirty="0" smtClean="0">
              <a:solidFill>
                <a:srgbClr val="F949AE"/>
              </a:solidFill>
              <a:latin typeface="Cheri Liney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44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7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Cheri Liney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2013-09-18T11:56:50Z</dcterms:created>
  <dcterms:modified xsi:type="dcterms:W3CDTF">2013-09-24T10:53:17Z</dcterms:modified>
</cp:coreProperties>
</file>